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tl="1" saveSubsetFonts="1">
  <p:sldMasterIdLst>
    <p:sldMasterId id="2147483648" r:id="rId1"/>
  </p:sldMasterIdLst>
  <p:sldIdLst>
    <p:sldId id="256" r:id="rId2"/>
  </p:sldIdLst>
  <p:sldSz cx="9144000" cy="6858000" type="screen4x3"/>
  <p:notesSz cx="6858000" cy="9144000"/>
  <p:defaultTextStyle>
    <a:defPPr>
      <a:defRPr lang="ar-SA"/>
    </a:defPPr>
    <a:lvl1pPr marL="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84380"/>
    <p:restoredTop sz="94660"/>
  </p:normalViewPr>
  <p:slideViewPr>
    <p:cSldViewPr>
      <p:cViewPr varScale="1">
        <p:scale>
          <a:sx n="66" d="100"/>
          <a:sy n="66" d="100"/>
        </p:scale>
        <p:origin x="-1554" y="-10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شريحة عنو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وان فرعي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ar-SA" smtClean="0"/>
              <a:t>انقر لتحرير نمط العنوان الثانوي الرئيسي</a:t>
            </a:r>
            <a:endParaRPr lang="ar-SA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F114D7-3B18-46D2-BE3C-EECDC43F783C}" type="datetimeFigureOut">
              <a:rPr lang="ar-SA" smtClean="0"/>
              <a:t>22/04/44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D33643-836B-43D2-9CFC-DB8D2C70836E}" type="slidenum">
              <a:rPr lang="ar-SA" smtClean="0"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172025928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عنوان ومحتو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F114D7-3B18-46D2-BE3C-EECDC43F783C}" type="datetimeFigureOut">
              <a:rPr lang="ar-SA" smtClean="0"/>
              <a:t>23/04/44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D33643-836B-43D2-9CFC-DB8D2C70836E}" type="slidenum">
              <a:rPr lang="ar-SA" smtClean="0"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27968011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عنوان المقط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r">
              <a:defRPr sz="4000" b="1" cap="all"/>
            </a:lvl1pPr>
          </a:lstStyle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نص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F114D7-3B18-46D2-BE3C-EECDC43F783C}" type="datetimeFigureOut">
              <a:rPr lang="ar-SA" smtClean="0"/>
              <a:t>23/04/44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D33643-836B-43D2-9CFC-DB8D2C70836E}" type="slidenum">
              <a:rPr lang="ar-SA" smtClean="0"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100532631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محتويي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محتوى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4" name="عنصر نائب للمحتوى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5" name="عنصر نائب للتاريخ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F114D7-3B18-46D2-BE3C-EECDC43F783C}" type="datetimeFigureOut">
              <a:rPr lang="ar-SA" smtClean="0"/>
              <a:t>23/04/44</a:t>
            </a:fld>
            <a:endParaRPr lang="ar-SA"/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D33643-836B-43D2-9CFC-DB8D2C70836E}" type="slidenum">
              <a:rPr lang="ar-SA" smtClean="0"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346935303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مقارن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نص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4" name="عنصر نائب للمحتوى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5" name="عنصر نائب للنص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6" name="عنصر نائب للمحتوى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7" name="عنصر نائب للتاريخ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F114D7-3B18-46D2-BE3C-EECDC43F783C}" type="datetimeFigureOut">
              <a:rPr lang="ar-SA" smtClean="0"/>
              <a:t>23/04/44</a:t>
            </a:fld>
            <a:endParaRPr lang="ar-SA"/>
          </a:p>
        </p:txBody>
      </p:sp>
      <p:sp>
        <p:nvSpPr>
          <p:cNvPr id="8" name="عنصر نائب للتذييل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9" name="عنصر نائب لرقم الشريحة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D33643-836B-43D2-9CFC-DB8D2C70836E}" type="slidenum">
              <a:rPr lang="ar-SA" smtClean="0"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19872872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عنوان فقط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تاريخ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F114D7-3B18-46D2-BE3C-EECDC43F783C}" type="datetimeFigureOut">
              <a:rPr lang="ar-SA" smtClean="0"/>
              <a:t>23/04/44</a:t>
            </a:fld>
            <a:endParaRPr lang="ar-SA"/>
          </a:p>
        </p:txBody>
      </p:sp>
      <p:sp>
        <p:nvSpPr>
          <p:cNvPr id="4" name="عنصر نائب للتذييل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5" name="عنصر نائب لرقم الشريحة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D33643-836B-43D2-9CFC-DB8D2C70836E}" type="slidenum">
              <a:rPr lang="ar-SA" smtClean="0"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277498521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فار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لتاريخ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F114D7-3B18-46D2-BE3C-EECDC43F783C}" type="datetimeFigureOut">
              <a:rPr lang="ar-SA" smtClean="0"/>
              <a:t>23/04/44</a:t>
            </a:fld>
            <a:endParaRPr lang="ar-SA"/>
          </a:p>
        </p:txBody>
      </p:sp>
      <p:sp>
        <p:nvSpPr>
          <p:cNvPr id="3" name="عنصر نائب للتذييل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D33643-836B-43D2-9CFC-DB8D2C70836E}" type="slidenum">
              <a:rPr lang="ar-SA" smtClean="0"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266010498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محتوى ذو 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r">
              <a:defRPr sz="2000" b="1"/>
            </a:lvl1pPr>
          </a:lstStyle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4" name="عنصر نائب للنص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5" name="عنصر نائب للتاريخ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F114D7-3B18-46D2-BE3C-EECDC43F783C}" type="datetimeFigureOut">
              <a:rPr lang="ar-SA" smtClean="0"/>
              <a:t>23/04/44</a:t>
            </a:fld>
            <a:endParaRPr lang="ar-SA"/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D33643-836B-43D2-9CFC-DB8D2C70836E}" type="slidenum">
              <a:rPr lang="ar-SA" smtClean="0"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203309963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صورة ذو 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r">
              <a:defRPr sz="2000" b="1"/>
            </a:lvl1pPr>
          </a:lstStyle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صورة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ar-SA"/>
          </a:p>
        </p:txBody>
      </p:sp>
      <p:sp>
        <p:nvSpPr>
          <p:cNvPr id="4" name="عنصر نائب للنص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5" name="عنصر نائب للتاريخ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F114D7-3B18-46D2-BE3C-EECDC43F783C}" type="datetimeFigureOut">
              <a:rPr lang="ar-SA" smtClean="0"/>
              <a:t>23/04/44</a:t>
            </a:fld>
            <a:endParaRPr lang="ar-SA"/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D33643-836B-43D2-9CFC-DB8D2C70836E}" type="slidenum">
              <a:rPr lang="ar-SA" smtClean="0"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367692463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عنوان ونص عمودي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عنوان العمودي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F114D7-3B18-46D2-BE3C-EECDC43F783C}" type="datetimeFigureOut">
              <a:rPr lang="ar-SA" smtClean="0"/>
              <a:t>23/04/44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D33643-836B-43D2-9CFC-DB8D2C70836E}" type="slidenum">
              <a:rPr lang="ar-SA" smtClean="0"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374654716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عنوان ونص عمودي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عمودي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عنوان العمودي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F114D7-3B18-46D2-BE3C-EECDC43F783C}" type="datetimeFigureOut">
              <a:rPr lang="ar-SA" smtClean="0"/>
              <a:t>23/04/44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D33643-836B-43D2-9CFC-DB8D2C70836E}" type="slidenum">
              <a:rPr lang="ar-SA" smtClean="0"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72817369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لعنوان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1" anchor="ctr">
            <a:normAutofit/>
          </a:bodyPr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نص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1">
            <a:normAutofit/>
          </a:bodyPr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0F114D7-3B18-46D2-BE3C-EECDC43F783C}" type="datetimeFigureOut">
              <a:rPr lang="ar-SA" smtClean="0"/>
              <a:t>22/04/44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4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8D33643-836B-43D2-9CFC-DB8D2C70836E}" type="slidenum">
              <a:rPr lang="ar-SA" smtClean="0"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129373031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1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r" defTabSz="914400" rtl="1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r" defTabSz="914400" rtl="1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r" defTabSz="914400" rtl="1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r" defTabSz="914400" rtl="1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ar-SA"/>
      </a:defPPr>
      <a:lvl1pPr marL="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3" name="عنوان فرعي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2510480587"/>
      </p:ext>
    </p:extLst>
  </p:cSld>
  <p:clrMapOvr>
    <a:masterClrMapping/>
  </p:clrMapOvr>
</p:sld>
</file>

<file path=ppt/theme/theme1.xml><?xml version="1.0" encoding="utf-8"?>
<a:theme xmlns:a="http://schemas.openxmlformats.org/drawingml/2006/main" name="نسق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1443</TotalTime>
  <Words>0</Words>
  <Application>Microsoft Office PowerPoint</Application>
  <PresentationFormat>عرض على الشاشة (3:4)‏</PresentationFormat>
  <Paragraphs>0</Paragraphs>
  <Slides>1</Slides>
  <Notes>0</Notes>
  <HiddenSlides>0</HiddenSlides>
  <MMClips>0</MMClips>
  <ScaleCrop>false</ScaleCrop>
  <HeadingPairs>
    <vt:vector size="4" baseType="variant">
      <vt:variant>
        <vt:lpstr>نسق</vt:lpstr>
      </vt:variant>
      <vt:variant>
        <vt:i4>1</vt:i4>
      </vt:variant>
      <vt:variant>
        <vt:lpstr>عناوين الشرائح</vt:lpstr>
      </vt:variant>
      <vt:variant>
        <vt:i4>1</vt:i4>
      </vt:variant>
    </vt:vector>
  </HeadingPairs>
  <TitlesOfParts>
    <vt:vector size="2" baseType="lpstr">
      <vt:lpstr>نسق Office</vt:lpstr>
      <vt:lpstr>عرض تقديمي في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عرض تقديمي في PowerPoint</dc:title>
  <dc:creator>home</dc:creator>
  <cp:lastModifiedBy>home</cp:lastModifiedBy>
  <cp:revision>1</cp:revision>
  <dcterms:created xsi:type="dcterms:W3CDTF">2022-11-16T16:33:59Z</dcterms:created>
  <dcterms:modified xsi:type="dcterms:W3CDTF">2022-11-17T16:37:45Z</dcterms:modified>
</cp:coreProperties>
</file>