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bomb.wav"/>
          </p:stSnd>
        </p:sndAc>
      </p:transition>
    </mc:Choice>
    <mc:Fallback>
      <p:transition spd="slow">
        <p:sndAc>
          <p:stSnd>
            <p:snd r:embed="rId1" name="bomb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150974A-912C-4D95-9432-DF8B4797B6D2}" type="datetimeFigureOut">
              <a:rPr lang="ar-SA" smtClean="0"/>
              <a:t>01/03/44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A55A824-68B1-4CC2-AD27-0F9B09EFC64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3" name="bomb.wav"/>
          </p:stSnd>
        </p:sndAc>
      </p:transition>
    </mc:Choice>
    <mc:Fallback>
      <p:transition spd="slow">
        <p:sndAc>
          <p:stSnd>
            <p:snd r:embed="rId13" name="bomb.wav"/>
          </p:stSnd>
        </p:sndAc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707903" y="2132856"/>
            <a:ext cx="4536505" cy="1295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التعبير </a:t>
            </a:r>
            <a:endParaRPr lang="ar-SA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cs typeface="Akhbar MT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635896" y="4653136"/>
            <a:ext cx="3960440" cy="1752600"/>
          </a:xfrm>
        </p:spPr>
        <p:txBody>
          <a:bodyPr>
            <a:normAutofit/>
          </a:bodyPr>
          <a:lstStyle/>
          <a:p>
            <a:endParaRPr lang="ar-SA" dirty="0" smtClean="0"/>
          </a:p>
          <a:p>
            <a:r>
              <a:rPr lang="ar-SA" sz="2400" b="1" i="0" dirty="0" smtClean="0">
                <a:solidFill>
                  <a:schemeClr val="bg1"/>
                </a:solidFill>
              </a:rPr>
              <a:t>إعداد / أ: زينب السعدي </a:t>
            </a:r>
            <a:endParaRPr lang="ar-SA" sz="2400" b="1" i="0" dirty="0">
              <a:solidFill>
                <a:schemeClr val="bg1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71" y="-99392"/>
            <a:ext cx="2627784" cy="6813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1125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2" name="applause.wav"/>
          </p:stSnd>
        </p:sndAc>
      </p:transition>
    </mc:Choice>
    <mc:Fallback>
      <p:transition spd="slow">
        <p:sndAc>
          <p:stSnd loop="1"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تمرير عمودي 4"/>
          <p:cNvSpPr/>
          <p:nvPr/>
        </p:nvSpPr>
        <p:spPr>
          <a:xfrm>
            <a:off x="323528" y="298083"/>
            <a:ext cx="7658008" cy="880233"/>
          </a:xfrm>
          <a:prstGeom prst="vertic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مفهوم التعبير </a:t>
            </a:r>
            <a:endParaRPr lang="ar-SA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427984" y="1412776"/>
            <a:ext cx="3528392" cy="51125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latin typeface="Arial" pitchFamily="34" charset="0"/>
                <a:cs typeface="Arial" pitchFamily="34" charset="0"/>
              </a:rPr>
              <a:t>هو القالب الذي يصف فيه الإنسان أفكاره بلغة سليمة و تصوير جميل , هو الغاية من تعلم اللغة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, ففروع اللغة كلها وسائل للتعبير  , لذا كان التعبير من أهم ما يجب ان يهتم به معلم اللغة العربية , و غرض التعبير يتمثل في تعويد التلاميذ على حسن التفكير و جودته .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3895725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735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2" name="drumroll.wav"/>
          </p:stSnd>
        </p:sndAc>
      </p:transition>
    </mc:Choice>
    <mc:Fallback>
      <p:transition spd="slow">
        <p:sndAc>
          <p:stSnd loop="1"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611560" y="188640"/>
            <a:ext cx="7200800" cy="1656184"/>
          </a:xfrm>
          <a:prstGeom prst="downArrow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أركان التعبير الأساسية </a:t>
            </a:r>
            <a:endParaRPr lang="ar-SA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4788024" y="1556792"/>
            <a:ext cx="1152128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تمرير عمودي 5"/>
          <p:cNvSpPr/>
          <p:nvPr/>
        </p:nvSpPr>
        <p:spPr>
          <a:xfrm>
            <a:off x="4860032" y="2492897"/>
            <a:ext cx="2808312" cy="1800200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معنوي :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الأفكار التي يعبر عنها </a:t>
            </a:r>
            <a:endParaRPr lang="ar-SA" b="1" dirty="0"/>
          </a:p>
        </p:txBody>
      </p:sp>
      <p:sp>
        <p:nvSpPr>
          <p:cNvPr id="7" name="تمرير عمودي 6"/>
          <p:cNvSpPr/>
          <p:nvPr/>
        </p:nvSpPr>
        <p:spPr>
          <a:xfrm>
            <a:off x="4788024" y="4509120"/>
            <a:ext cx="2880320" cy="1944216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لفظي :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الألفاظ و العبارات التي يمكن التعبير بها عن الأفكار </a:t>
            </a:r>
            <a:endParaRPr lang="ar-SA" b="1" dirty="0"/>
          </a:p>
        </p:txBody>
      </p:sp>
      <p:sp>
        <p:nvSpPr>
          <p:cNvPr id="8" name="سهم إلى اليسار واليمين 7"/>
          <p:cNvSpPr/>
          <p:nvPr/>
        </p:nvSpPr>
        <p:spPr>
          <a:xfrm>
            <a:off x="224317" y="4509120"/>
            <a:ext cx="4536504" cy="2304256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الركنان مرتبطان ببعضهما البعض , حيث ترتبط الأفكار بوسائل التعبير  اللفظي </a:t>
            </a:r>
            <a:endParaRPr lang="ar-SA" b="1" dirty="0"/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836"/>
            <a:ext cx="4572000" cy="255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32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2" name="coin.wav"/>
          </p:stSnd>
        </p:sndAc>
      </p:transition>
    </mc:Choice>
    <mc:Fallback>
      <p:transition spd="slow">
        <p:sndAc>
          <p:stSnd loop="1">
            <p:snd r:embed="rId2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تعدد المستندات 2"/>
          <p:cNvSpPr/>
          <p:nvPr/>
        </p:nvSpPr>
        <p:spPr>
          <a:xfrm>
            <a:off x="971600" y="332656"/>
            <a:ext cx="6264696" cy="1584176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التعبير من حيث الأداة نوعان </a:t>
            </a:r>
            <a:endParaRPr lang="ar-SA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علبة 6"/>
          <p:cNvSpPr/>
          <p:nvPr/>
        </p:nvSpPr>
        <p:spPr>
          <a:xfrm>
            <a:off x="4644008" y="2060848"/>
            <a:ext cx="3312368" cy="4464496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التعبير الشفهي  :</a:t>
            </a:r>
          </a:p>
          <a:p>
            <a:pPr algn="ctr"/>
            <a:endParaRPr lang="ar-SA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هو الأفكار التي يقوم المتعلم بالتعبير عنها , و يمثل هذا النوع جانب التحدث عن اللغة </a:t>
            </a:r>
            <a:endParaRPr lang="ar-SA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علبة 8"/>
          <p:cNvSpPr/>
          <p:nvPr/>
        </p:nvSpPr>
        <p:spPr>
          <a:xfrm>
            <a:off x="611560" y="2132856"/>
            <a:ext cx="3024336" cy="4392488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التعبير الكتابي :</a:t>
            </a:r>
          </a:p>
          <a:p>
            <a:pPr algn="ctr"/>
            <a:endParaRPr lang="ar-SA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هو الألفاظ و العبارات التي يمكن الشخص من  خلالها أن يعبر عن الأفكار  , و يمثل هذا النوع الجانب المكتوب في اللغة </a:t>
            </a:r>
            <a:endParaRPr lang="ar-SA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532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2" name="cashreg.wav"/>
          </p:stSnd>
        </p:sndAc>
      </p:transition>
    </mc:Choice>
    <mc:Fallback>
      <p:transition spd="slow">
        <p:sndAc>
          <p:stSnd loop="1">
            <p:snd r:embed="rId2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ائري 1"/>
          <p:cNvSpPr/>
          <p:nvPr/>
        </p:nvSpPr>
        <p:spPr>
          <a:xfrm>
            <a:off x="2051720" y="116632"/>
            <a:ext cx="4154760" cy="2453952"/>
          </a:xfrm>
          <a:prstGeom prst="pie">
            <a:avLst>
              <a:gd name="adj1" fmla="val 19316406"/>
              <a:gd name="adj2" fmla="val 13300566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ar-SA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ar-SA" sz="28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التعبير من حيث الوظيفة </a:t>
            </a:r>
            <a:endParaRPr lang="ar-SA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سداسي 2"/>
          <p:cNvSpPr/>
          <p:nvPr/>
        </p:nvSpPr>
        <p:spPr>
          <a:xfrm>
            <a:off x="4644008" y="2442592"/>
            <a:ext cx="3436968" cy="386672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وظيفي :</a:t>
            </a:r>
          </a:p>
          <a:p>
            <a:pPr algn="ctr"/>
            <a:endParaRPr lang="ar-SA" sz="2000" b="1" dirty="0"/>
          </a:p>
          <a:p>
            <a:pPr algn="ctr"/>
            <a:r>
              <a:rPr lang="ar-SA" sz="2000" b="1" dirty="0" smtClean="0"/>
              <a:t>يسمى النفعي  , يعبر عما يجري في حياة الناس و تنظيم شؤونهم , و لا يعتمد على العاطفة أو التأثير  و إنما يؤدي وظائف حياتية </a:t>
            </a:r>
            <a:endParaRPr lang="ar-SA" sz="2000" b="1" dirty="0"/>
          </a:p>
        </p:txBody>
      </p:sp>
      <p:sp>
        <p:nvSpPr>
          <p:cNvPr id="4" name="سداسي 3"/>
          <p:cNvSpPr/>
          <p:nvPr/>
        </p:nvSpPr>
        <p:spPr>
          <a:xfrm>
            <a:off x="395536" y="2499568"/>
            <a:ext cx="3528392" cy="3665736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إبداعي :</a:t>
            </a:r>
          </a:p>
          <a:p>
            <a:pPr algn="ctr"/>
            <a:endParaRPr lang="ar-SA" sz="2000" b="1" dirty="0"/>
          </a:p>
          <a:p>
            <a:pPr algn="ctr"/>
            <a:r>
              <a:rPr lang="ar-SA" sz="2000" b="1" dirty="0" smtClean="0"/>
              <a:t>يسمى إنشائي يعرض فيه  المبدع أفكاره و مشاعره و خبراته الخاصة , و يقوم على الانفعال و العاطفة  و الابداع في اللغة و استخدام  الإبانة 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373371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2" name="chimes.wav"/>
          </p:stSnd>
        </p:sndAc>
      </p:transition>
    </mc:Choice>
    <mc:Fallback>
      <p:transition spd="slow">
        <p:sndAc>
          <p:stSnd loop="1"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8640"/>
            <a:ext cx="6624736" cy="20882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مستطيل 2"/>
          <p:cNvSpPr/>
          <p:nvPr/>
        </p:nvSpPr>
        <p:spPr>
          <a:xfrm>
            <a:off x="539552" y="2564904"/>
            <a:ext cx="7344816" cy="39604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* نقاط يجب مراعاتها عند كتابة موضوع التعبير :</a:t>
            </a:r>
          </a:p>
          <a:p>
            <a:pPr algn="ctr"/>
            <a:endParaRPr lang="ar-SA" sz="2000" b="1" dirty="0"/>
          </a:p>
          <a:p>
            <a:r>
              <a:rPr lang="ar-SA" sz="2000" b="1" dirty="0" smtClean="0"/>
              <a:t>1- عنوان الموضوع   </a:t>
            </a:r>
          </a:p>
          <a:p>
            <a:r>
              <a:rPr lang="ar-SA" sz="2000" b="1" dirty="0" smtClean="0"/>
              <a:t>     2- تقسيم الموضوع إلى عناصر (أهمية الموضوع – واجبنا نحو الموضوع – حث الإسلام على هذا الموضوع )</a:t>
            </a:r>
          </a:p>
          <a:p>
            <a:r>
              <a:rPr lang="ar-SA" sz="2000" b="1" dirty="0" smtClean="0"/>
              <a:t>3- المقدمة         4- شرح العناصر    5- الخاتمة </a:t>
            </a:r>
          </a:p>
          <a:p>
            <a:endParaRPr lang="ar-SA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ar-SA" sz="2000" b="1" dirty="0" smtClean="0">
                <a:solidFill>
                  <a:srgbClr val="002060"/>
                </a:solidFill>
              </a:rPr>
              <a:t>أمور يجب مراعاتها أثناء الكتابة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000" b="1" dirty="0" smtClean="0"/>
              <a:t>1- استخدام علامات الترقيم  ( . / , / ؟ / : / ، 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000" b="1" dirty="0" smtClean="0"/>
              <a:t>2- الاستشهاد بآية قرآنية – حديث – بيت شعر – حكمة - ....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000" b="1" dirty="0" smtClean="0"/>
              <a:t>3- البعد عن الأخطاء الإملائية و النحوية مثل : قال المصريين ( خطأ ) و إنما قال المصريون . </a:t>
            </a:r>
          </a:p>
          <a:p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418888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2" name="applause.wav"/>
          </p:stSnd>
        </p:sndAc>
      </p:transition>
    </mc:Choice>
    <mc:Fallback>
      <p:transition spd="slow">
        <p:sndAc>
          <p:stSnd loop="1"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110</TotalTime>
  <Words>291</Words>
  <Application>Microsoft Office PowerPoint</Application>
  <PresentationFormat>عرض على الشاشة (3:4)‏</PresentationFormat>
  <Paragraphs>40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وافر</vt:lpstr>
      <vt:lpstr>التعبير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التعبير</dc:title>
  <dc:creator>home</dc:creator>
  <cp:lastModifiedBy>home</cp:lastModifiedBy>
  <cp:revision>17</cp:revision>
  <dcterms:created xsi:type="dcterms:W3CDTF">2022-09-23T21:07:05Z</dcterms:created>
  <dcterms:modified xsi:type="dcterms:W3CDTF">2022-09-26T20:24:10Z</dcterms:modified>
</cp:coreProperties>
</file>